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3C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60"/>
    <p:restoredTop sz="94694"/>
  </p:normalViewPr>
  <p:slideViewPr>
    <p:cSldViewPr snapToGrid="0">
      <p:cViewPr varScale="1">
        <p:scale>
          <a:sx n="100" d="100"/>
          <a:sy n="100" d="100"/>
        </p:scale>
        <p:origin x="168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97E8-C18B-6C41-8D51-4FF9FF58C3C6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00B8-7960-1245-B613-82F280CCF0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1534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97E8-C18B-6C41-8D51-4FF9FF58C3C6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00B8-7960-1245-B613-82F280CCF0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1315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97E8-C18B-6C41-8D51-4FF9FF58C3C6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00B8-7960-1245-B613-82F280CCF0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144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97E8-C18B-6C41-8D51-4FF9FF58C3C6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00B8-7960-1245-B613-82F280CCF0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60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97E8-C18B-6C41-8D51-4FF9FF58C3C6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00B8-7960-1245-B613-82F280CCF0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0402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97E8-C18B-6C41-8D51-4FF9FF58C3C6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00B8-7960-1245-B613-82F280CCF0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8118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97E8-C18B-6C41-8D51-4FF9FF58C3C6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00B8-7960-1245-B613-82F280CCF0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8113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97E8-C18B-6C41-8D51-4FF9FF58C3C6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00B8-7960-1245-B613-82F280CCF0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9249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97E8-C18B-6C41-8D51-4FF9FF58C3C6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00B8-7960-1245-B613-82F280CCF0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2028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97E8-C18B-6C41-8D51-4FF9FF58C3C6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00B8-7960-1245-B613-82F280CCF0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3090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97E8-C18B-6C41-8D51-4FF9FF58C3C6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C00B8-7960-1245-B613-82F280CCF0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8938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497E8-C18B-6C41-8D51-4FF9FF58C3C6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C00B8-7960-1245-B613-82F280CCF0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8709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AC1A52D4-FB74-D242-6716-4F551FA0B6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Resim 6" descr="metin, ekran görüntüsü, yazı tipi, logo içeren bir resim&#10;&#10;Açıklama otomatik olarak oluşturuldu">
            <a:extLst>
              <a:ext uri="{FF2B5EF4-FFF2-40B4-BE49-F238E27FC236}">
                <a16:creationId xmlns="" xmlns:a16="http://schemas.microsoft.com/office/drawing/2014/main" id="{B4FB9F6E-47C9-2F6D-1257-71076A57A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48"/>
            <a:ext cx="10688163" cy="7552800"/>
          </a:xfrm>
          <a:prstGeom prst="rect">
            <a:avLst/>
          </a:prstGeom>
        </p:spPr>
      </p:pic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D5CB8E51-8542-11E3-9484-D8940AA3E9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2466" y="2155581"/>
            <a:ext cx="6546878" cy="272826"/>
          </a:xfrm>
        </p:spPr>
        <p:txBody>
          <a:bodyPr>
            <a:normAutofit lnSpcReduction="10000"/>
          </a:bodyPr>
          <a:lstStyle/>
          <a:p>
            <a:r>
              <a:rPr lang="tr-TR" sz="1400" b="1" dirty="0" smtClean="0">
                <a:solidFill>
                  <a:srgbClr val="193C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………BELGEYİ VEREN BİRİM………</a:t>
            </a:r>
            <a:endParaRPr lang="tr-TR" sz="1400" b="1" dirty="0">
              <a:solidFill>
                <a:srgbClr val="193C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lt Başlık 2">
            <a:extLst>
              <a:ext uri="{FF2B5EF4-FFF2-40B4-BE49-F238E27FC236}">
                <a16:creationId xmlns="" xmlns:a16="http://schemas.microsoft.com/office/drawing/2014/main" id="{E6C12AF0-9BBD-B83E-E21D-58E6DF0F0D1A}"/>
              </a:ext>
            </a:extLst>
          </p:cNvPr>
          <p:cNvSpPr txBox="1">
            <a:spLocks/>
          </p:cNvSpPr>
          <p:nvPr/>
        </p:nvSpPr>
        <p:spPr>
          <a:xfrm>
            <a:off x="2072466" y="4006866"/>
            <a:ext cx="6546878" cy="2728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 err="1">
                <a:solidFill>
                  <a:srgbClr val="193C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Ünvan</a:t>
            </a:r>
            <a:r>
              <a:rPr lang="tr-TR" sz="2000" b="1" dirty="0">
                <a:solidFill>
                  <a:srgbClr val="193C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Ad </a:t>
            </a:r>
            <a:r>
              <a:rPr lang="tr-TR" sz="2000" b="1" dirty="0" err="1">
                <a:solidFill>
                  <a:srgbClr val="193C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Soyad</a:t>
            </a:r>
            <a:endParaRPr lang="tr-TR" sz="2000" b="1" dirty="0">
              <a:solidFill>
                <a:srgbClr val="193C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000" dirty="0">
              <a:solidFill>
                <a:srgbClr val="193C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lt Başlık 2">
            <a:extLst>
              <a:ext uri="{FF2B5EF4-FFF2-40B4-BE49-F238E27FC236}">
                <a16:creationId xmlns="" xmlns:a16="http://schemas.microsoft.com/office/drawing/2014/main" id="{00605DCD-0171-89C3-D276-6F111E7BEF7A}"/>
              </a:ext>
            </a:extLst>
          </p:cNvPr>
          <p:cNvSpPr txBox="1">
            <a:spLocks/>
          </p:cNvSpPr>
          <p:nvPr/>
        </p:nvSpPr>
        <p:spPr>
          <a:xfrm>
            <a:off x="1408085" y="4841870"/>
            <a:ext cx="7871990" cy="14478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tr-TR" sz="1400" smtClean="0">
                <a:solidFill>
                  <a:srgbClr val="193C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Üniversitemiz…………………………………….………………</a:t>
            </a:r>
            <a:r>
              <a:rPr lang="tr-TR" sz="1400" dirty="0" smtClean="0">
                <a:solidFill>
                  <a:srgbClr val="193C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tarafından düzenlenen</a:t>
            </a:r>
            <a:endParaRPr lang="tr-TR" sz="1400" dirty="0">
              <a:solidFill>
                <a:srgbClr val="193C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tr-TR" sz="1400" b="1" dirty="0" smtClean="0">
                <a:solidFill>
                  <a:srgbClr val="193C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“…………………………………………………" </a:t>
            </a:r>
            <a:endParaRPr lang="tr-TR" sz="1400" b="1" dirty="0">
              <a:solidFill>
                <a:srgbClr val="193C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tr-TR" sz="1400" dirty="0">
                <a:solidFill>
                  <a:srgbClr val="193C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etkinliğine katkılarınızdan dolayı teşekkür eder, başarılarınızın devamını dileriz.</a:t>
            </a:r>
          </a:p>
        </p:txBody>
      </p:sp>
      <p:sp>
        <p:nvSpPr>
          <p:cNvPr id="11" name="Alt Başlık 2">
            <a:extLst>
              <a:ext uri="{FF2B5EF4-FFF2-40B4-BE49-F238E27FC236}">
                <a16:creationId xmlns="" xmlns:a16="http://schemas.microsoft.com/office/drawing/2014/main" id="{F9D39E5C-7964-DA25-3E59-1B5990D74A6D}"/>
              </a:ext>
            </a:extLst>
          </p:cNvPr>
          <p:cNvSpPr txBox="1">
            <a:spLocks/>
          </p:cNvSpPr>
          <p:nvPr/>
        </p:nvSpPr>
        <p:spPr>
          <a:xfrm>
            <a:off x="4223554" y="6636018"/>
            <a:ext cx="2244702" cy="5726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tr-TR" sz="1400" b="1" dirty="0" err="1">
                <a:solidFill>
                  <a:srgbClr val="193C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Ünvan</a:t>
            </a:r>
            <a:r>
              <a:rPr lang="tr-TR" sz="1400" b="1" dirty="0">
                <a:solidFill>
                  <a:srgbClr val="193C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Ad </a:t>
            </a:r>
            <a:r>
              <a:rPr lang="tr-TR" sz="1400" b="1" dirty="0" err="1">
                <a:solidFill>
                  <a:srgbClr val="193C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Soyad</a:t>
            </a:r>
            <a:endParaRPr lang="tr-TR" sz="1400" b="1" dirty="0">
              <a:solidFill>
                <a:srgbClr val="193C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tr-TR" sz="1400" dirty="0">
                <a:solidFill>
                  <a:srgbClr val="193C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Görevi</a:t>
            </a:r>
            <a:endParaRPr lang="tr-TR" sz="1400" dirty="0">
              <a:solidFill>
                <a:srgbClr val="193C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442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19</TotalTime>
  <Words>29</Words>
  <Application>Microsoft Office PowerPoint</Application>
  <PresentationFormat>Özel</PresentationFormat>
  <Paragraphs>7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emre cagman</dc:creator>
  <cp:lastModifiedBy>Mehmet Söylemez</cp:lastModifiedBy>
  <cp:revision>5</cp:revision>
  <dcterms:created xsi:type="dcterms:W3CDTF">2023-06-06T10:39:43Z</dcterms:created>
  <dcterms:modified xsi:type="dcterms:W3CDTF">2026-09-09T11:14:54Z</dcterms:modified>
</cp:coreProperties>
</file>